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82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6BAE-42AD-4E51-B283-B761233C581D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5048-C67D-40E4-94FE-9A72D8C604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25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6BAE-42AD-4E51-B283-B761233C581D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5048-C67D-40E4-94FE-9A72D8C604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5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6BAE-42AD-4E51-B283-B761233C581D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5048-C67D-40E4-94FE-9A72D8C604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58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6BAE-42AD-4E51-B283-B761233C581D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5048-C67D-40E4-94FE-9A72D8C604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0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6BAE-42AD-4E51-B283-B761233C581D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5048-C67D-40E4-94FE-9A72D8C604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76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6BAE-42AD-4E51-B283-B761233C581D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5048-C67D-40E4-94FE-9A72D8C604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8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6BAE-42AD-4E51-B283-B761233C581D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5048-C67D-40E4-94FE-9A72D8C604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51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6BAE-42AD-4E51-B283-B761233C581D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5048-C67D-40E4-94FE-9A72D8C604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5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6BAE-42AD-4E51-B283-B761233C581D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5048-C67D-40E4-94FE-9A72D8C604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92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6BAE-42AD-4E51-B283-B761233C581D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5048-C67D-40E4-94FE-9A72D8C604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9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6BAE-42AD-4E51-B283-B761233C581D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D5048-C67D-40E4-94FE-9A72D8C604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8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06BAE-42AD-4E51-B283-B761233C581D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D5048-C67D-40E4-94FE-9A72D8C604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4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400784" y="447472"/>
            <a:ext cx="9435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INSPECCIÓN DE TANQUES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1143000"/>
            <a:ext cx="11430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0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1325563"/>
          </a:xfrm>
        </p:spPr>
        <p:txBody>
          <a:bodyPr/>
          <a:lstStyle/>
          <a:p>
            <a:pPr algn="ctr"/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MEDICIÓN DE VOLUMEN (STRAPPING TABLE)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5900" y="984329"/>
            <a:ext cx="3911684" cy="19354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900" y="2919777"/>
            <a:ext cx="4012457" cy="376972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6" y="1325563"/>
            <a:ext cx="7641024" cy="426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5000" y="-121643"/>
            <a:ext cx="10515600" cy="1325563"/>
          </a:xfrm>
        </p:spPr>
        <p:txBody>
          <a:bodyPr/>
          <a:lstStyle/>
          <a:p>
            <a:pPr algn="ctr"/>
            <a:r>
              <a:rPr lang="es-ES" dirty="0" smtClean="0"/>
              <a:t>REDONDEZ Y VERTICALIDAD</a:t>
            </a:r>
            <a:endParaRPr lang="en-U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917"/>
          <a:stretch/>
        </p:blipFill>
        <p:spPr>
          <a:xfrm>
            <a:off x="469908" y="991982"/>
            <a:ext cx="3289300" cy="320566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4215" r="2298"/>
          <a:stretch/>
        </p:blipFill>
        <p:spPr>
          <a:xfrm>
            <a:off x="4546608" y="1015513"/>
            <a:ext cx="3098800" cy="297019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13324" t="4229" r="9711"/>
          <a:stretch/>
        </p:blipFill>
        <p:spPr>
          <a:xfrm>
            <a:off x="8337604" y="748597"/>
            <a:ext cx="2698696" cy="304870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808" y="3797300"/>
            <a:ext cx="2349492" cy="304824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922" y="4049583"/>
            <a:ext cx="6884988" cy="279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/>
          <a:lstStyle/>
          <a:p>
            <a:pPr algn="ctr"/>
            <a:r>
              <a:rPr lang="es-ES" dirty="0" smtClean="0"/>
              <a:t>ASENTAMIENTO DE CUERPO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80" r="6749"/>
          <a:stretch/>
        </p:blipFill>
        <p:spPr>
          <a:xfrm>
            <a:off x="114300" y="1574800"/>
            <a:ext cx="2892091" cy="38111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0" y="1879600"/>
            <a:ext cx="5238750" cy="34689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91" y="1574800"/>
            <a:ext cx="4357688" cy="389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5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9300" y="0"/>
            <a:ext cx="10515600" cy="1325563"/>
          </a:xfrm>
        </p:spPr>
        <p:txBody>
          <a:bodyPr/>
          <a:lstStyle/>
          <a:p>
            <a:pPr algn="ctr"/>
            <a:r>
              <a:rPr lang="es-ES" dirty="0" smtClean="0"/>
              <a:t>ASENTAMIENTO DE BORDE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4635500"/>
            <a:ext cx="6422203" cy="21328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1325563"/>
            <a:ext cx="6242862" cy="318293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111" y="1221834"/>
            <a:ext cx="5221845" cy="296916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4260850"/>
            <a:ext cx="4457700" cy="250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4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80200" y="240505"/>
            <a:ext cx="5321300" cy="1022323"/>
          </a:xfrm>
        </p:spPr>
        <p:txBody>
          <a:bodyPr>
            <a:normAutofit/>
          </a:bodyPr>
          <a:lstStyle/>
          <a:p>
            <a:r>
              <a:rPr lang="es-ES" sz="3600" dirty="0" smtClean="0"/>
              <a:t>DEFORMACIÓN DE TECHO</a:t>
            </a:r>
            <a:endParaRPr lang="en-US" sz="36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74" y="1549399"/>
            <a:ext cx="4680784" cy="25193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6" y="4230714"/>
            <a:ext cx="5353050" cy="241527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73016" y="238125"/>
            <a:ext cx="5143500" cy="1022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smtClean="0"/>
              <a:t>DEFORMACIÓN DE PISO</a:t>
            </a:r>
            <a:endParaRPr lang="en-US" sz="36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2651" t="1" b="1519"/>
          <a:stretch/>
        </p:blipFill>
        <p:spPr>
          <a:xfrm>
            <a:off x="6678496" y="1260448"/>
            <a:ext cx="5323004" cy="285435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00" y="4230714"/>
            <a:ext cx="5443537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8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0900" y="-142875"/>
            <a:ext cx="10515600" cy="1325563"/>
          </a:xfrm>
        </p:spPr>
        <p:txBody>
          <a:bodyPr/>
          <a:lstStyle/>
          <a:p>
            <a:pPr algn="ctr"/>
            <a:r>
              <a:rPr lang="es-ES" dirty="0" smtClean="0"/>
              <a:t>MEDICIÓN DE DEFORMACIONES DE CUERPO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100" y="845374"/>
            <a:ext cx="9634608" cy="287419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8289"/>
            <a:ext cx="3585988" cy="281382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037" y="3617964"/>
            <a:ext cx="6253163" cy="323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-193675"/>
            <a:ext cx="10515600" cy="1325563"/>
          </a:xfrm>
        </p:spPr>
        <p:txBody>
          <a:bodyPr/>
          <a:lstStyle/>
          <a:p>
            <a:pPr algn="ctr"/>
            <a:r>
              <a:rPr lang="es-ES" dirty="0" smtClean="0"/>
              <a:t>CALCULO DE VOLUMEN DE DIQUES</a:t>
            </a:r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t="9136" r="9729" b="6539"/>
          <a:stretch/>
        </p:blipFill>
        <p:spPr>
          <a:xfrm>
            <a:off x="365961" y="837746"/>
            <a:ext cx="3888539" cy="31623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739" y="4000046"/>
            <a:ext cx="5046261" cy="28579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t="10508"/>
          <a:stretch/>
        </p:blipFill>
        <p:spPr>
          <a:xfrm>
            <a:off x="5105400" y="837746"/>
            <a:ext cx="6324600" cy="30321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99" y="4225925"/>
            <a:ext cx="4745711" cy="263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4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168275"/>
            <a:ext cx="10515600" cy="1325563"/>
          </a:xfrm>
        </p:spPr>
        <p:txBody>
          <a:bodyPr/>
          <a:lstStyle/>
          <a:p>
            <a:pPr algn="ctr"/>
            <a:r>
              <a:rPr lang="es-ES" dirty="0" smtClean="0"/>
              <a:t>FUNDACIONES Y PERNOS DE ANCLAJE</a:t>
            </a:r>
            <a:endParaRPr lang="en-U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837"/>
          <a:stretch/>
        </p:blipFill>
        <p:spPr>
          <a:xfrm>
            <a:off x="0" y="876300"/>
            <a:ext cx="4694843" cy="293783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20" y="4009397"/>
            <a:ext cx="8724246" cy="28486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763" y="707224"/>
            <a:ext cx="6053138" cy="375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5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40</Words>
  <Application>Microsoft Office PowerPoint</Application>
  <PresentationFormat>Panorámica</PresentationFormat>
  <Paragraphs>10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MEDICIÓN DE VOLUMEN (STRAPPING TABLE)</vt:lpstr>
      <vt:lpstr>REDONDEZ Y VERTICALIDAD</vt:lpstr>
      <vt:lpstr>ASENTAMIENTO DE CUERPO</vt:lpstr>
      <vt:lpstr>ASENTAMIENTO DE BORDE</vt:lpstr>
      <vt:lpstr>DEFORMACIÓN DE TECHO</vt:lpstr>
      <vt:lpstr>MEDICIÓN DE DEFORMACIONES DE CUERPO</vt:lpstr>
      <vt:lpstr>CALCULO DE VOLUMEN DE DIQUES</vt:lpstr>
      <vt:lpstr>FUNDACIONES Y PERNOS DE ANCLAJE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User</dc:creator>
  <cp:lastModifiedBy>User</cp:lastModifiedBy>
  <cp:revision>20</cp:revision>
  <dcterms:created xsi:type="dcterms:W3CDTF">2021-05-07T15:34:58Z</dcterms:created>
  <dcterms:modified xsi:type="dcterms:W3CDTF">2021-05-07T18:01:25Z</dcterms:modified>
</cp:coreProperties>
</file>